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4" r:id="rId8"/>
    <p:sldId id="261" r:id="rId9"/>
  </p:sldIdLst>
  <p:sldSz cx="9144000" cy="6858000" type="screen4x3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F20F0-FA4A-498C-98F4-2D64DE85797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371600" y="1859276"/>
            <a:ext cx="6400800" cy="129540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pic>
        <p:nvPicPr>
          <p:cNvPr id="3" name="Picture 7" descr="flourish2.png">
            <a:extLst>
              <a:ext uri="{FF2B5EF4-FFF2-40B4-BE49-F238E27FC236}">
                <a16:creationId xmlns:a16="http://schemas.microsoft.com/office/drawing/2014/main" id="{A7197DBC-9CD8-4B0D-8E94-7048191DC17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14000"/>
          </a:blip>
          <a:stretch>
            <a:fillRect/>
          </a:stretch>
        </p:blipFill>
        <p:spPr>
          <a:xfrm>
            <a:off x="0" y="2801108"/>
            <a:ext cx="9144000" cy="93268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8472854F-0761-489C-B932-0C9B5033A07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1996"/>
          </a:xfrm>
        </p:spPr>
        <p:txBody>
          <a:bodyPr anchorCtr="1"/>
          <a:lstStyle>
            <a:lvl1pPr indent="0" algn="ctr">
              <a:spcBef>
                <a:spcPts val="500"/>
              </a:spcBef>
              <a:buNone/>
              <a:defRPr sz="2000" i="1">
                <a:solidFill>
                  <a:srgbClr val="595959"/>
                </a:solidFill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43B401-9021-4EFD-9DCD-570AC3605BB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65AA88-C8E1-4832-B7B9-C8BFA99CC676}" type="datetime1">
              <a:rPr lang="de-DE"/>
              <a:pPr lvl="0"/>
              <a:t>15.07.2021</a:t>
            </a:fld>
            <a:endParaRPr lang="de-D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D0F48E-3E8C-4D7D-96B5-97457A1E928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309399-D00A-4A44-8064-E21C41488E0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EEEE20-F782-421C-9918-02487FEC3D39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187094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A6888-ED8F-4B87-BFA0-8D53E258F51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0689C-1F6B-4BD9-9E98-7F16A2FA5EF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0D39D-11BE-40E5-A232-58F009C5780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C41EDE-89C2-4C96-8B64-5FE48459FB1B}" type="datetime1">
              <a:rPr lang="de-DE"/>
              <a:pPr lvl="0"/>
              <a:t>15.07.2021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52C8A-9105-40A7-AF78-57C97933605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F1D8E-4693-4AF6-BD06-E26ECE3EF6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41C9C0-F7E2-4F72-80DD-AC0A905069DA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5218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0EC719-4F56-4C1A-A996-CE80EB77655E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1209037"/>
            <a:ext cx="1295403" cy="4317997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3E8F6-3689-4E83-AD37-57308C187D1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1295403" y="1219196"/>
            <a:ext cx="5181603" cy="426720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D68E6-85C1-43AD-8A47-E379F837905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7D6C85-D0A1-44A4-94E5-5CD7ECFEC9FA}" type="datetime1">
              <a:rPr lang="de-DE"/>
              <a:pPr lvl="0"/>
              <a:t>15.07.2021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F693C-E477-46AB-B105-877FB976360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090F1-EDBC-4A1B-A0BF-307C647C95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AA96F4-DDA1-4DAD-8DE4-1D5332438496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8093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D989E-03FD-4AE3-97F5-52FFECD3243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569DD-0C63-4CE5-9D99-43F95011959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71600" y="2438403"/>
            <a:ext cx="6400800" cy="304799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9A746-F005-4908-83AB-7728A36DCFD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293C05-47E9-4420-9F88-1397C4444ECB}" type="datetime1">
              <a:rPr lang="de-DE"/>
              <a:pPr lvl="0"/>
              <a:t>15.07.2021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887D-6883-45CF-95B1-3997F319038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F1979-9926-4D82-A826-1BF891B27D0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5D9F99-92F8-4FED-B6EC-F0E39905BA58}" type="slidenum">
              <a:t>‹Nr.›</a:t>
            </a:fld>
            <a:endParaRPr lang="de-DE"/>
          </a:p>
        </p:txBody>
      </p:sp>
      <p:pic>
        <p:nvPicPr>
          <p:cNvPr id="7" name="Picture 8" descr="flourish2.png">
            <a:extLst>
              <a:ext uri="{FF2B5EF4-FFF2-40B4-BE49-F238E27FC236}">
                <a16:creationId xmlns:a16="http://schemas.microsoft.com/office/drawing/2014/main" id="{35F79607-D61A-4E9A-B2F5-93029446733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8144563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525FFCA-ACD5-4CDD-B4D5-7981DB6A93D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6D4421E-CA85-4AC4-AF50-86DD88B0204F}" type="datetime1">
              <a:rPr lang="de-DE"/>
              <a:pPr lvl="0"/>
              <a:t>15.07.2021</a:t>
            </a:fld>
            <a:endParaRPr lang="de-D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DD3E9B8-44B9-4627-913B-8289EEA411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D9362E5-C3AA-4378-BF33-5210D2595FA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2A3671-B75F-4508-A18F-A6A47334DFE4}" type="slidenum">
              <a:t>‹Nr.›</a:t>
            </a:fld>
            <a:endParaRPr lang="de-DE"/>
          </a:p>
        </p:txBody>
      </p:sp>
      <p:pic>
        <p:nvPicPr>
          <p:cNvPr id="5" name="Picture 6" descr="flourish2.png">
            <a:extLst>
              <a:ext uri="{FF2B5EF4-FFF2-40B4-BE49-F238E27FC236}">
                <a16:creationId xmlns:a16="http://schemas.microsoft.com/office/drawing/2014/main" id="{71545E77-B7E1-467F-B2DA-0E115666BD4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14000"/>
          </a:blip>
          <a:stretch>
            <a:fillRect/>
          </a:stretch>
        </p:blipFill>
        <p:spPr>
          <a:xfrm>
            <a:off x="0" y="2684458"/>
            <a:ext cx="9144000" cy="93268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3F4210-F776-445D-A675-14A67BE7A5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796" y="3410263"/>
            <a:ext cx="6248396" cy="145637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8A20303-0151-4BF4-8C4E-0EA550A258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47796" y="1503675"/>
            <a:ext cx="6248396" cy="1566860"/>
          </a:xfrm>
        </p:spPr>
        <p:txBody>
          <a:bodyPr anchor="b" anchorCtr="1"/>
          <a:lstStyle>
            <a:lvl1pPr indent="0" algn="ctr">
              <a:spcBef>
                <a:spcPts val="500"/>
              </a:spcBef>
              <a:buNone/>
              <a:defRPr sz="2000" i="1">
                <a:solidFill>
                  <a:srgbClr val="595959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8" name="Picture 7" descr="flourish2.png">
            <a:extLst>
              <a:ext uri="{FF2B5EF4-FFF2-40B4-BE49-F238E27FC236}">
                <a16:creationId xmlns:a16="http://schemas.microsoft.com/office/drawing/2014/main" id="{A18DFAED-E654-48BE-A3A2-595B387664C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14000"/>
          </a:blip>
          <a:stretch>
            <a:fillRect/>
          </a:stretch>
        </p:blipFill>
        <p:spPr>
          <a:xfrm>
            <a:off x="0" y="2684458"/>
            <a:ext cx="9144000" cy="93268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83824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A0693982-54C3-4ECC-955A-BC53D0E335D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71600" y="2438403"/>
            <a:ext cx="3124203" cy="31242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C3D2D7C-D0D4-4DF8-BF75-DE3A1DA1249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C16F694-0955-4079-91C4-8CD8997213F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DE64E0-A877-4983-B583-6522E6040C95}" type="datetime1">
              <a:rPr lang="de-DE"/>
              <a:pPr lvl="0"/>
              <a:t>15.07.2021</a:t>
            </a:fld>
            <a:endParaRPr lang="de-DE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C20D54F7-48CC-47FF-A209-E1C8A7BC694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E5BC17BA-AC9B-465E-963C-8E62265C476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317546-D461-47E3-9679-4A82B468E1D4}" type="slidenum">
              <a:t>‹Nr.›</a:t>
            </a:fld>
            <a:endParaRPr lang="de-DE"/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25679F49-074C-43E0-B0A3-6D675213D83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2438403"/>
            <a:ext cx="3124203" cy="31242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8" name="Picture 8" descr="flourish2.png">
            <a:extLst>
              <a:ext uri="{FF2B5EF4-FFF2-40B4-BE49-F238E27FC236}">
                <a16:creationId xmlns:a16="http://schemas.microsoft.com/office/drawing/2014/main" id="{ADBF22AC-D8FF-4325-94E3-39AE526F0E7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95343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flourish2.png">
            <a:extLst>
              <a:ext uri="{FF2B5EF4-FFF2-40B4-BE49-F238E27FC236}">
                <a16:creationId xmlns:a16="http://schemas.microsoft.com/office/drawing/2014/main" id="{C4E2781C-0B48-485C-9F77-3ACCF668464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01BBA532-C1B9-454F-AEEC-558B6862676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371600" y="2819396"/>
            <a:ext cx="3124203" cy="2743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53D1B375-92D8-40F5-B394-B2DB09B814D6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8196" y="2819396"/>
            <a:ext cx="3124203" cy="2743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D6FEFA0-08AC-4236-99A2-39A8487485F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553F82D-8F5D-46F1-903A-7B2B2570AA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71600" y="2362196"/>
            <a:ext cx="3125784" cy="451338"/>
          </a:xfrm>
        </p:spPr>
        <p:txBody>
          <a:bodyPr anchor="b" anchorCtr="1"/>
          <a:lstStyle>
            <a:lvl1pPr indent="0" algn="ctr">
              <a:buNone/>
              <a:defRPr b="1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C8C785E-CF2C-4254-8B35-534E84A47DD0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45023" y="2359152"/>
            <a:ext cx="3127376" cy="448056"/>
          </a:xfrm>
        </p:spPr>
        <p:txBody>
          <a:bodyPr anchor="b" anchorCtr="1"/>
          <a:lstStyle>
            <a:lvl1pPr indent="0" algn="ctr">
              <a:buNone/>
              <a:defRPr b="1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523A6DDF-4AB4-441C-AF03-B10403E7130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F9E545-70D5-4C29-82F5-C6065AD5A255}" type="datetime1">
              <a:rPr lang="de-DE"/>
              <a:pPr lvl="0"/>
              <a:t>15.07.2021</a:t>
            </a:fld>
            <a:endParaRPr lang="de-DE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8545DD63-32DE-490C-9026-BDDA1B9A7DD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6899C39-EBC9-419E-846A-C64618221BE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A08C73-64F3-4BAF-A350-2EACEAC0419B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3164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00CC7-61AE-4A43-86E9-93B86773317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92FC76-43DE-4B4C-BF94-4507640AED7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A05E7D-3E76-4FBB-AEF4-CF1D60E90D70}" type="datetime1">
              <a:rPr lang="de-DE"/>
              <a:pPr lvl="0"/>
              <a:t>15.07.2021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747AF-189B-4249-9671-8BBD4226B7D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B79F93-D2B0-4307-904D-AE2C6C3C33A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1C8CF0-DD34-4395-8427-96E88E54E086}" type="slidenum">
              <a:t>‹Nr.›</a:t>
            </a:fld>
            <a:endParaRPr lang="de-DE"/>
          </a:p>
        </p:txBody>
      </p:sp>
      <p:pic>
        <p:nvPicPr>
          <p:cNvPr id="6" name="Picture 6" descr="flourish2.png">
            <a:extLst>
              <a:ext uri="{FF2B5EF4-FFF2-40B4-BE49-F238E27FC236}">
                <a16:creationId xmlns:a16="http://schemas.microsoft.com/office/drawing/2014/main" id="{1E8F6E48-5063-427F-9AD3-4C9E4F5553A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59300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94894EBB-4980-4F6A-8D19-9001157CE1C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50D87A-F760-4261-BE0C-4B55BA6CC272}" type="datetime1">
              <a:rPr lang="de-DE"/>
              <a:pPr lvl="0"/>
              <a:t>15.07.2021</a:t>
            </a:fld>
            <a:endParaRPr lang="de-DE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7A467E01-A537-46E5-8824-820EF71092A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72384166-B6FE-4139-8207-400C73F5393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4C5C16-114C-402B-9D29-E08FAD82EF97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403277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4DC7E-874F-45CA-8F07-626F407DE3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53003" y="1676396"/>
            <a:ext cx="2819396" cy="599444"/>
          </a:xfrm>
        </p:spPr>
        <p:txBody>
          <a:bodyPr/>
          <a:lstStyle>
            <a:lvl1pPr>
              <a:defRPr sz="1700" b="1" spc="0"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2D8054D-D6C9-42B7-80F7-8D1C2098CD4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953003" y="2275841"/>
            <a:ext cx="2819396" cy="2905762"/>
          </a:xfrm>
        </p:spPr>
        <p:txBody>
          <a:bodyPr anchorCtr="1"/>
          <a:lstStyle>
            <a:lvl1pPr indent="0" algn="ctr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512BCE5-D48E-467F-89F5-7FCB8E1B26E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4235E4-DE2A-44A3-8ADB-7246FD2CA11E}" type="datetime1">
              <a:rPr lang="de-DE"/>
              <a:pPr lvl="0"/>
              <a:t>15.07.2021</a:t>
            </a:fld>
            <a:endParaRPr lang="de-DE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477502AF-60F7-4441-9910-E057E4BF228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85026E3-7831-40C0-A717-FD1A6BE929A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580B8B-D4E2-4161-9732-86D1AFAB18B8}" type="slidenum">
              <a:t>‹Nr.›</a:t>
            </a:fld>
            <a:endParaRPr lang="de-DE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8D40DAEE-B691-455C-B750-F5B48B3C68D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71600" y="1676396"/>
            <a:ext cx="3276596" cy="350519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61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9">
            <a:extLst>
              <a:ext uri="{FF2B5EF4-FFF2-40B4-BE49-F238E27FC236}">
                <a16:creationId xmlns:a16="http://schemas.microsoft.com/office/drawing/2014/main" id="{4396AC4F-4888-4754-A2A6-584FB99702E0}"/>
              </a:ext>
            </a:extLst>
          </p:cNvPr>
          <p:cNvSpPr/>
          <p:nvPr/>
        </p:nvSpPr>
        <p:spPr>
          <a:xfrm>
            <a:off x="1463040" y="1847088"/>
            <a:ext cx="3090672" cy="30906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+- 0 0 5400000"/>
              <a:gd name="f8" fmla="val 8438"/>
              <a:gd name="f9" fmla="abs f3"/>
              <a:gd name="f10" fmla="abs f4"/>
              <a:gd name="f11" fmla="abs f5"/>
              <a:gd name="f12" fmla="?: f9 f3 1"/>
              <a:gd name="f13" fmla="?: f10 f4 1"/>
              <a:gd name="f14" fmla="?: f11 f5 1"/>
              <a:gd name="f15" fmla="*/ f12 1 21600"/>
              <a:gd name="f16" fmla="*/ f13 1 21600"/>
              <a:gd name="f17" fmla="*/ 21600 f12 1"/>
              <a:gd name="f18" fmla="*/ 21600 f13 1"/>
              <a:gd name="f19" fmla="min f16 f15"/>
              <a:gd name="f20" fmla="*/ f17 1 f14"/>
              <a:gd name="f21" fmla="*/ f18 1 f14"/>
              <a:gd name="f22" fmla="val f20"/>
              <a:gd name="f23" fmla="val f21"/>
              <a:gd name="f24" fmla="*/ f6 f19 1"/>
              <a:gd name="f25" fmla="+- f23 0 f6"/>
              <a:gd name="f26" fmla="+- f22 0 f6"/>
              <a:gd name="f27" fmla="*/ f22 f19 1"/>
              <a:gd name="f28" fmla="*/ f23 f19 1"/>
              <a:gd name="f29" fmla="min f26 f25"/>
              <a:gd name="f30" fmla="*/ f29 f8 1"/>
              <a:gd name="f31" fmla="*/ f30 1 100000"/>
              <a:gd name="f32" fmla="+- f22 0 f31"/>
              <a:gd name="f33" fmla="+- f23 0 f31"/>
              <a:gd name="f34" fmla="*/ f31 70711 1"/>
              <a:gd name="f35" fmla="*/ f31 f19 1"/>
              <a:gd name="f36" fmla="*/ f34 1 100000"/>
              <a:gd name="f37" fmla="*/ f32 f19 1"/>
              <a:gd name="f38" fmla="*/ f33 f19 1"/>
              <a:gd name="f39" fmla="+- f22 0 f36"/>
              <a:gd name="f40" fmla="+- f23 0 f36"/>
              <a:gd name="f41" fmla="*/ f36 f19 1"/>
              <a:gd name="f42" fmla="*/ f39 f19 1"/>
              <a:gd name="f43" fmla="*/ f40 f1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1" r="f42" b="f43"/>
            <a:pathLst>
              <a:path>
                <a:moveTo>
                  <a:pt x="f24" y="f35"/>
                </a:moveTo>
                <a:arcTo wR="f35" hR="f35" stAng="f1" swAng="f7"/>
                <a:lnTo>
                  <a:pt x="f37" y="f24"/>
                </a:lnTo>
                <a:arcTo wR="f35" hR="f35" stAng="f0" swAng="f7"/>
                <a:lnTo>
                  <a:pt x="f27" y="f38"/>
                </a:lnTo>
                <a:arcTo wR="f35" hR="f35" stAng="f2" swAng="f7"/>
                <a:lnTo>
                  <a:pt x="f35" y="f28"/>
                </a:lnTo>
                <a:arcTo wR="f35" hR="f35" stAng="f6" swAng="f7"/>
                <a:close/>
              </a:path>
            </a:pathLst>
          </a:custGeom>
          <a:noFill/>
          <a:ln w="9528" cap="flat">
            <a:solidFill>
              <a:srgbClr val="D8D8D8">
                <a:alpha val="17000"/>
              </a:srgbClr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aramond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CFA698-9C0F-480B-BFF4-ECFFB96CB6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53003" y="1676396"/>
            <a:ext cx="2819396" cy="599444"/>
          </a:xfrm>
        </p:spPr>
        <p:txBody>
          <a:bodyPr/>
          <a:lstStyle>
            <a:lvl1pPr>
              <a:defRPr sz="1700" b="1" spc="0"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9890488-B81E-404E-B35F-ED5B436D81F5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524003" y="1904996"/>
            <a:ext cx="2971800" cy="2971800"/>
          </a:xfrm>
          <a:solidFill>
            <a:srgbClr val="F2F2F2">
              <a:alpha val="35000"/>
            </a:srgbClr>
          </a:solidFill>
        </p:spPr>
        <p:txBody>
          <a:bodyPr anchorCtr="1"/>
          <a:lstStyle>
            <a:lvl1pPr indent="0" algn="ctr">
              <a:buNone/>
              <a:defRPr>
                <a:solidFill>
                  <a:srgbClr val="D8D8D8"/>
                </a:solidFill>
              </a:defRPr>
            </a:lvl1pPr>
          </a:lstStyle>
          <a:p>
            <a:pPr lvl="0"/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4916D67-51F5-42F6-8EB0-4D93B287CCB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953003" y="2276856"/>
            <a:ext cx="2819396" cy="2875275"/>
          </a:xfrm>
        </p:spPr>
        <p:txBody>
          <a:bodyPr anchorCtr="1"/>
          <a:lstStyle>
            <a:lvl1pPr indent="0" algn="ctr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3B4C8993-D70D-47FC-BCDE-EC15922ED40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AA1EF7-C8C5-4D8B-BDA5-EA4336A2FB2D}" type="datetime1">
              <a:rPr lang="de-DE"/>
              <a:pPr lvl="0"/>
              <a:t>15.07.2021</a:t>
            </a:fld>
            <a:endParaRPr lang="de-DE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9BE5861-B104-4E8A-AD89-4115DCA495A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F0594BB-528E-442A-8E18-4D7EF1031F9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166604-3454-4717-B240-E8DBE084C4D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1325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window3.png">
            <a:extLst>
              <a:ext uri="{FF2B5EF4-FFF2-40B4-BE49-F238E27FC236}">
                <a16:creationId xmlns:a16="http://schemas.microsoft.com/office/drawing/2014/main" id="{040D5B71-CFF7-49AE-A9F7-F261F4635D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DE7280E-0BD3-4CC2-A1E9-C6F191F903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600" y="1295403"/>
            <a:ext cx="6400800" cy="685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F062F56-853E-4F56-A05F-DA041E6D14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ECF7115-FA69-46FF-B411-DDAD3E028B91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304796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100" b="0" i="0" u="none" strike="noStrike" kern="1200" cap="none" spc="0" baseline="0">
                <a:solidFill>
                  <a:srgbClr val="FFDC82"/>
                </a:solidFill>
                <a:uFillTx/>
                <a:latin typeface="Garamond"/>
              </a:defRPr>
            </a:lvl1pPr>
          </a:lstStyle>
          <a:p>
            <a:pPr lvl="0"/>
            <a:fld id="{1E333726-94E9-4304-AECC-B35DC1DC898F}" type="datetime1">
              <a:rPr lang="de-DE"/>
              <a:pPr lvl="0"/>
              <a:t>15.07.2021</a:t>
            </a:fld>
            <a:endParaRPr lang="de-D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629550C-2261-49A3-A788-7A0A9AA061E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2971800" y="6356351"/>
            <a:ext cx="3200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100" b="0" i="0" u="none" strike="noStrike" kern="1200" cap="none" spc="0" baseline="0">
                <a:solidFill>
                  <a:srgbClr val="FFDC82"/>
                </a:solidFill>
                <a:uFillTx/>
                <a:latin typeface="Garamond"/>
              </a:defRPr>
            </a:lvl1pPr>
          </a:lstStyle>
          <a:p>
            <a:pPr lvl="0"/>
            <a:endParaRPr lang="de-D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9BD035-99C5-48E1-8638-9F8868C58B7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675120" y="6364224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1" i="0" u="none" strike="noStrike" kern="1200" cap="none" spc="0" baseline="0">
                <a:solidFill>
                  <a:srgbClr val="FFDC82"/>
                </a:solidFill>
                <a:uFillTx/>
                <a:latin typeface="Garamond"/>
              </a:defRPr>
            </a:lvl1pPr>
          </a:lstStyle>
          <a:p>
            <a:pPr lvl="0"/>
            <a:fld id="{9C3048E4-A99C-44DA-839E-4F207CF5BE51}" type="slidenum"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3600" b="0" i="0" u="none" strike="noStrike" kern="1200" cap="all" spc="300" baseline="0">
          <a:solidFill>
            <a:srgbClr val="000000"/>
          </a:solidFill>
          <a:uFillTx/>
          <a:latin typeface="Garamond"/>
        </a:defRPr>
      </a:lvl1pPr>
    </p:titleStyle>
    <p:bodyStyle>
      <a:lvl1pPr marL="0" marR="0" lvl="0" indent="-274320" algn="l" defTabSz="914400" rtl="0" fontAlgn="auto" hangingPunct="1">
        <a:lnSpc>
          <a:spcPct val="150000"/>
        </a:lnSpc>
        <a:spcBef>
          <a:spcPts val="400"/>
        </a:spcBef>
        <a:spcAft>
          <a:spcPts val="0"/>
        </a:spcAft>
        <a:buSzPct val="100000"/>
        <a:buFont typeface="Wingdings" pitchFamily="2"/>
        <a:buChar char="v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Garamond"/>
        </a:defRPr>
      </a:lvl1pPr>
      <a:lvl2pPr marL="742950" marR="0" lvl="1" indent="-228600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SzPct val="100000"/>
        <a:buFont typeface="Arial" pitchFamily="34"/>
        <a:buChar char="•"/>
        <a:tabLst/>
        <a:defRPr lang="de-DE" sz="1600" b="0" i="0" u="none" strike="noStrike" kern="1200" cap="none" spc="0" baseline="0">
          <a:solidFill>
            <a:srgbClr val="000000"/>
          </a:solidFill>
          <a:uFillTx/>
          <a:latin typeface="Garamond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300"/>
        </a:spcBef>
        <a:spcAft>
          <a:spcPts val="0"/>
        </a:spcAft>
        <a:buSzPct val="100000"/>
        <a:buFont typeface="Arial" pitchFamily="34"/>
        <a:buChar char="•"/>
        <a:tabLst/>
        <a:defRPr lang="de-DE" sz="1400" b="0" i="0" u="none" strike="noStrike" kern="1200" cap="none" spc="0" baseline="0">
          <a:solidFill>
            <a:srgbClr val="000000"/>
          </a:solidFill>
          <a:uFillTx/>
          <a:latin typeface="Garamond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300"/>
        </a:spcBef>
        <a:spcAft>
          <a:spcPts val="0"/>
        </a:spcAft>
        <a:buSzPct val="100000"/>
        <a:buFont typeface="Arial" pitchFamily="34"/>
        <a:buChar char="•"/>
        <a:tabLst/>
        <a:defRPr lang="de-DE" sz="1400" b="0" i="0" u="none" strike="noStrike" kern="1200" cap="none" spc="0" baseline="0">
          <a:solidFill>
            <a:srgbClr val="000000"/>
          </a:solidFill>
          <a:uFillTx/>
          <a:latin typeface="Garamond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300"/>
        </a:spcBef>
        <a:spcAft>
          <a:spcPts val="0"/>
        </a:spcAft>
        <a:buSzPct val="100000"/>
        <a:buFont typeface="Arial" pitchFamily="34"/>
        <a:buChar char="•"/>
        <a:tabLst/>
        <a:defRPr lang="de-DE" sz="1400" b="0" i="0" u="none" strike="noStrike" kern="1200" cap="none" spc="0" baseline="0">
          <a:solidFill>
            <a:srgbClr val="000000"/>
          </a:solidFill>
          <a:uFillTx/>
          <a:latin typeface="Garamond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Nestle_textlogo_blue.sv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2">
            <a:extLst>
              <a:ext uri="{FF2B5EF4-FFF2-40B4-BE49-F238E27FC236}">
                <a16:creationId xmlns:a16="http://schemas.microsoft.com/office/drawing/2014/main" id="{0AD4E192-6336-43CB-9861-7AB7E43D2A4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F0359A59-35C7-43C0-9573-D25135A94421}"/>
              </a:ext>
            </a:extLst>
          </p:cNvPr>
          <p:cNvSpPr txBox="1"/>
          <p:nvPr/>
        </p:nvSpPr>
        <p:spPr>
          <a:xfrm>
            <a:off x="1472385" y="1916829"/>
            <a:ext cx="6048673" cy="13234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000" b="0" i="0" u="sng" strike="noStrike" kern="120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Die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000" b="0" i="0" u="sng" strike="noStrike" kern="120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Schokogiganten</a:t>
            </a:r>
          </a:p>
        </p:txBody>
      </p:sp>
      <p:pic>
        <p:nvPicPr>
          <p:cNvPr id="4" name="Picture 3" descr="C:\Users\petraureinhard\AppData\Local\Microsoft\Windows\Temporary Internet Files\Content.IE5\71IQ4A51\Ritter_Sport_logo.svg[1].png">
            <a:extLst>
              <a:ext uri="{FF2B5EF4-FFF2-40B4-BE49-F238E27FC236}">
                <a16:creationId xmlns:a16="http://schemas.microsoft.com/office/drawing/2014/main" id="{EA351852-A8EE-414A-92D6-AD01F0CE4A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28949" y="4659060"/>
            <a:ext cx="1384209" cy="11681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C:\Users\petraureinhard\AppData\Local\Microsoft\Windows\Temporary Internet Files\Content.IE5\QTBM9D02\220px-The_Hershey_Company_Logo[1].jpg">
            <a:extLst>
              <a:ext uri="{FF2B5EF4-FFF2-40B4-BE49-F238E27FC236}">
                <a16:creationId xmlns:a16="http://schemas.microsoft.com/office/drawing/2014/main" id="{464B288E-7502-4E11-9C69-3417604F76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7004" y="4809551"/>
            <a:ext cx="1754797" cy="784957"/>
          </a:xfrm>
          <a:prstGeom prst="rect">
            <a:avLst/>
          </a:prstGeom>
          <a:solidFill>
            <a:srgbClr val="EDEDED"/>
          </a:solidFill>
          <a:ln cap="flat">
            <a:noFill/>
          </a:ln>
        </p:spPr>
      </p:pic>
      <p:pic>
        <p:nvPicPr>
          <p:cNvPr id="6" name="Picture 7" descr="C:\Users\petraureinhard\AppData\Local\Microsoft\Windows\Temporary Internet Files\Content.IE5\71IQ4A51\chocolate_PNG16[1].png">
            <a:extLst>
              <a:ext uri="{FF2B5EF4-FFF2-40B4-BE49-F238E27FC236}">
                <a16:creationId xmlns:a16="http://schemas.microsoft.com/office/drawing/2014/main" id="{D32A35A9-65AA-4936-B14B-136AA6F2D3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8261105">
            <a:off x="6853188" y="459957"/>
            <a:ext cx="1335746" cy="19971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 descr="C:\Users\petraureinhard\AppData\Local\Microsoft\Windows\Temporary Internet Files\Content.IE5\QTBM9D02\1280px-Twix-Logo.svg[1].png">
            <a:extLst>
              <a:ext uri="{FF2B5EF4-FFF2-40B4-BE49-F238E27FC236}">
                <a16:creationId xmlns:a16="http://schemas.microsoft.com/office/drawing/2014/main" id="{7ED09404-C73D-4A28-85E0-D4B1E6866D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74298" y="4008619"/>
            <a:ext cx="2168591" cy="10097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 descr="C:\Users\petraureinhard\AppData\Local\Microsoft\Windows\Temporary Internet Files\Content.IE5\8DGMXXYV\120px-Mars_Logo.svg[1].png">
            <a:extLst>
              <a:ext uri="{FF2B5EF4-FFF2-40B4-BE49-F238E27FC236}">
                <a16:creationId xmlns:a16="http://schemas.microsoft.com/office/drawing/2014/main" id="{025BD458-A6CC-4EAB-B981-2D50C1230C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51919" y="4890037"/>
            <a:ext cx="1800197" cy="7350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 descr="C:\Users\petraureinhard\AppData\Local\Microsoft\Windows\Temporary Internet Files\Content.IE5\UZ57MVA7\6179257294_7fec227272_b[1].jpg">
            <a:extLst>
              <a:ext uri="{FF2B5EF4-FFF2-40B4-BE49-F238E27FC236}">
                <a16:creationId xmlns:a16="http://schemas.microsoft.com/office/drawing/2014/main" id="{69E7351F-FD65-4188-85A5-C6597D227E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42873" y="1013136"/>
            <a:ext cx="2531434" cy="89082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>
            <a:extLst>
              <a:ext uri="{FF2B5EF4-FFF2-40B4-BE49-F238E27FC236}">
                <a16:creationId xmlns:a16="http://schemas.microsoft.com/office/drawing/2014/main" id="{787C2BAE-9AFA-4FA0-945A-48AEBCF40F89}"/>
              </a:ext>
            </a:extLst>
          </p:cNvPr>
          <p:cNvSpPr txBox="1"/>
          <p:nvPr/>
        </p:nvSpPr>
        <p:spPr>
          <a:xfrm>
            <a:off x="1407810" y="1484784"/>
            <a:ext cx="6120682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0" i="0" u="sng" strike="noStrike" kern="120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Gliederung:</a:t>
            </a:r>
          </a:p>
        </p:txBody>
      </p:sp>
      <p:sp>
        <p:nvSpPr>
          <p:cNvPr id="3" name="Textfeld 4">
            <a:extLst>
              <a:ext uri="{FF2B5EF4-FFF2-40B4-BE49-F238E27FC236}">
                <a16:creationId xmlns:a16="http://schemas.microsoft.com/office/drawing/2014/main" id="{9DDFBA2D-6FF5-41E4-B541-2AF03CE609DC}"/>
              </a:ext>
            </a:extLst>
          </p:cNvPr>
          <p:cNvSpPr txBox="1"/>
          <p:nvPr/>
        </p:nvSpPr>
        <p:spPr>
          <a:xfrm>
            <a:off x="1259631" y="2420892"/>
            <a:ext cx="6696745" cy="23083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Was sind Schokogiganten?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Erfolgreiche Marken/Unternehmen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Fair-trade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Alter u. Herkunft der Unternehmen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</p:txBody>
      </p:sp>
      <p:pic>
        <p:nvPicPr>
          <p:cNvPr id="4" name="Picture 2" descr="C:\Users\petraureinhard\AppData\Local\Microsoft\Windows\Temporary Internet Files\Content.IE5\UZ57MVA7\300px-Cocoa_Pods_and_Seeds[1].jpg">
            <a:extLst>
              <a:ext uri="{FF2B5EF4-FFF2-40B4-BE49-F238E27FC236}">
                <a16:creationId xmlns:a16="http://schemas.microsoft.com/office/drawing/2014/main" id="{011D6A50-2264-4FA8-AFC5-4C2B437C02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00188" y="2444044"/>
            <a:ext cx="1872206" cy="26882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2" descr="C:\Users\petraureinhard\AppData\Local\Microsoft\Windows\Temporary Internet Files\Content.IE5\71IQ4A51\chocolate_PNG27[1].png">
            <a:extLst>
              <a:ext uri="{FF2B5EF4-FFF2-40B4-BE49-F238E27FC236}">
                <a16:creationId xmlns:a16="http://schemas.microsoft.com/office/drawing/2014/main" id="{AEC2CD0B-06B5-4A54-B03D-AEFB4C2CC3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15820" y="4293098"/>
            <a:ext cx="2628296" cy="18168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109F658-71EC-48CC-BC40-B3372B130F08}"/>
              </a:ext>
            </a:extLst>
          </p:cNvPr>
          <p:cNvSpPr txBox="1"/>
          <p:nvPr/>
        </p:nvSpPr>
        <p:spPr>
          <a:xfrm>
            <a:off x="1259631" y="1340766"/>
            <a:ext cx="6624736" cy="25545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0" i="0" u="sng" strike="noStrike" kern="120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Was sind Schokogiganten?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400" b="0" i="0" u="sng" strike="noStrike" kern="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120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Meist </a:t>
            </a:r>
            <a:r>
              <a:rPr lang="de-DE" sz="1600" b="0" i="0" u="none" strike="noStrike" kern="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v</a:t>
            </a:r>
            <a:r>
              <a:rPr lang="de-DE" sz="1600" b="0" i="0" u="none" strike="noStrike" kern="120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erdienenden Unternehmen 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120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Beliebtesten Marken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Weltbekannte Marken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Marken die fast jeder kennt.</a:t>
            </a:r>
            <a:endParaRPr lang="de-DE" sz="1600" b="0" i="0" u="none" strike="noStrike" kern="120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77A6B6E1-935D-48CA-A84A-54D7C4387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1" y="4352068"/>
            <a:ext cx="2407304" cy="12437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Grafik 6">
            <a:extLst>
              <a:ext uri="{FF2B5EF4-FFF2-40B4-BE49-F238E27FC236}">
                <a16:creationId xmlns:a16="http://schemas.microsoft.com/office/drawing/2014/main" id="{2384111B-C098-42FF-B80F-5C246FE61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368" y="3871816"/>
            <a:ext cx="2286000" cy="172402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>
            <a:extLst>
              <a:ext uri="{FF2B5EF4-FFF2-40B4-BE49-F238E27FC236}">
                <a16:creationId xmlns:a16="http://schemas.microsoft.com/office/drawing/2014/main" id="{1397BA00-E761-446D-ADC6-EC40DE00CC59}"/>
              </a:ext>
            </a:extLst>
          </p:cNvPr>
          <p:cNvSpPr txBox="1"/>
          <p:nvPr/>
        </p:nvSpPr>
        <p:spPr>
          <a:xfrm>
            <a:off x="1187622" y="1290611"/>
            <a:ext cx="6840763" cy="45243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0" i="0" u="sng" strike="noStrike" kern="120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Erfolgreiche Marken und Unternehmen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400" b="0" i="0" u="sng" strike="noStrike" kern="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Bekannte Marken: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    Ritter Sport, Milka, M&amp;M, Snickers, Lindor …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120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Besten Schokoladen sind  aus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    </a:t>
            </a:r>
            <a:r>
              <a:rPr lang="de-DE" sz="1600" b="0" i="0" u="none" strike="noStrike" kern="120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Italien, Frankreich, Schweiz und Nordamerika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120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2020 war Milka die beliebteste Marke in Deutschland mit 37,7%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120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2. Ritter Sport mit 28,1%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120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3. Lindt mit 16,1%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120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4. u. 5. Merci und Yogurette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314AEDF-B9CE-4FC5-AE26-E64928CBF9FD}"/>
              </a:ext>
            </a:extLst>
          </p:cNvPr>
          <p:cNvSpPr/>
          <p:nvPr/>
        </p:nvSpPr>
        <p:spPr>
          <a:xfrm>
            <a:off x="1124337" y="1083435"/>
            <a:ext cx="6895325" cy="369331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sng" strike="noStrike" kern="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5.</a:t>
            </a:r>
            <a:r>
              <a:rPr lang="de-DE" sz="1800" b="0" i="0" u="none" strike="noStrike" kern="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 Hershey mit 4,9 Milliarden Dollar aus Amerika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sng" strike="noStrike" kern="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4</a:t>
            </a:r>
            <a:r>
              <a:rPr lang="de-DE" sz="1800" b="0" i="0" u="none" strike="noStrike" kern="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. Ferrero mit 5,5 Milliarden Dollar mit Kinderschokolade, Duplo u. Hanuta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sng" strike="noStrike" kern="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3</a:t>
            </a:r>
            <a:r>
              <a:rPr lang="de-DE" sz="1800" b="0" i="0" u="none" strike="noStrike" kern="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. Nestle mit 8,4 Milliarden Dollar von After Eight, Lions, Kitkat… aus der Schweiz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sng" strike="noStrike" kern="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2.</a:t>
            </a:r>
            <a:r>
              <a:rPr lang="de-DE" sz="1800" b="0" i="0" u="none" strike="noStrike" kern="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 Modelen mit 9,4 Milliarden Dollar von Milka und Toblerone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sng" strike="noStrike" kern="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1.</a:t>
            </a:r>
            <a:r>
              <a:rPr lang="de-DE" sz="1800" b="0" i="0" u="none" strike="noStrike" kern="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 Mars mit 9,8 Milliarden Dollar von Snickers, Twix, Mars, M&amp;M, Milky Way und Bounty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EB4C92B-508A-4DAB-9660-C520746623F8}"/>
              </a:ext>
            </a:extLst>
          </p:cNvPr>
          <p:cNvSpPr txBox="1"/>
          <p:nvPr/>
        </p:nvSpPr>
        <p:spPr>
          <a:xfrm>
            <a:off x="1187622" y="1186333"/>
            <a:ext cx="7056781" cy="267765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0" i="0" u="sng" strike="noStrike" kern="120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Fair-trade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sng" strike="noStrike" kern="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sng" strike="noStrike" kern="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Hershey</a:t>
            </a:r>
            <a:r>
              <a:rPr lang="de-DE" sz="1600" b="0" i="0" u="none" strike="noStrike" kern="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 hat vor 20 Jahren behauptet, keine Kinderarbeit im Betrieb zu haben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Washington Post enthüllt das Gegenteil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2012 wieder versprochen nur zertifizierten Kakao zu kaufen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Vermuten wird das Gegenteil</a:t>
            </a:r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648392D2-A7DE-4D13-BA9C-4E81FC319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94" y="4764618"/>
            <a:ext cx="2873831" cy="90704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4CC0C5E-8B04-41E9-935C-EC7D2B7A2433}"/>
              </a:ext>
            </a:extLst>
          </p:cNvPr>
          <p:cNvSpPr txBox="1"/>
          <p:nvPr/>
        </p:nvSpPr>
        <p:spPr>
          <a:xfrm>
            <a:off x="1352937" y="1362273"/>
            <a:ext cx="6335484" cy="28623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sng" strike="noStrike" kern="120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Ferrero </a:t>
            </a:r>
            <a:r>
              <a: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2014 Zusammenarbeit mit Fairtrade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Ziel: Fair-Trade-Rohstoffe für Zuckerrohr, Kakao mit Fairen Bedingungen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Beratung u. Training vor Ort 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Lucida Calligraphy" pitchFamily="66"/>
              </a:rPr>
              <a:t>Erntereinträge fast Verdoppelt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Lucida Calligraphy" pitchFamily="66"/>
            </a:endParaRPr>
          </a:p>
        </p:txBody>
      </p:sp>
      <p:pic>
        <p:nvPicPr>
          <p:cNvPr id="3" name="Grafik 6">
            <a:extLst>
              <a:ext uri="{FF2B5EF4-FFF2-40B4-BE49-F238E27FC236}">
                <a16:creationId xmlns:a16="http://schemas.microsoft.com/office/drawing/2014/main" id="{1FE1CC35-2AAF-4110-ADC6-DF4F1044A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6" y="4505129"/>
            <a:ext cx="7619996" cy="99059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FF0028F-C908-4314-8156-6DAD407ABC6F}"/>
              </a:ext>
            </a:extLst>
          </p:cNvPr>
          <p:cNvSpPr txBox="1"/>
          <p:nvPr/>
        </p:nvSpPr>
        <p:spPr>
          <a:xfrm>
            <a:off x="1187622" y="1228112"/>
            <a:ext cx="6552727" cy="255454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0" i="0" u="sng" strike="noStrike" kern="1200" cap="none" spc="0" baseline="0" dirty="0">
                <a:solidFill>
                  <a:srgbClr val="000000"/>
                </a:solidFill>
                <a:uFillTx/>
                <a:latin typeface="Lucida Calligraphy" pitchFamily="66"/>
              </a:rPr>
              <a:t>Fair-Trade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400" b="0" i="0" u="sng" strike="noStrike" kern="0" cap="none" spc="0" baseline="0" dirty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sng" strike="noStrike" kern="1200" cap="none" spc="0" baseline="0" dirty="0">
                <a:solidFill>
                  <a:srgbClr val="000000"/>
                </a:solidFill>
                <a:uFillTx/>
                <a:latin typeface="Lucida Calligraphy" pitchFamily="66"/>
              </a:rPr>
              <a:t>Nestle </a:t>
            </a:r>
            <a:r>
              <a:rPr lang="de-DE" sz="1600" b="0" i="0" u="none" strike="noStrike" kern="1200" cap="none" spc="0" baseline="0" dirty="0">
                <a:solidFill>
                  <a:srgbClr val="000000"/>
                </a:solidFill>
                <a:uFillTx/>
                <a:latin typeface="Lucida Calligraphy" pitchFamily="66"/>
              </a:rPr>
              <a:t>kein Fair-Trade mehr für </a:t>
            </a:r>
            <a:r>
              <a:rPr lang="de-DE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Lucida Calligraphy" pitchFamily="66"/>
              </a:rPr>
              <a:t>Kitkat</a:t>
            </a:r>
            <a:endParaRPr lang="de-DE" sz="1600" b="0" i="0" u="none" strike="noStrike" kern="1200" cap="none" spc="0" baseline="0" dirty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 dirty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dirty="0">
                <a:solidFill>
                  <a:srgbClr val="000000"/>
                </a:solidFill>
                <a:latin typeface="Lucida Calligraphy" pitchFamily="66"/>
              </a:rPr>
              <a:t>Nach 10 Jahren kein Fair-Trade mehr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dirty="0">
              <a:solidFill>
                <a:srgbClr val="000000"/>
              </a:solidFill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dirty="0">
                <a:solidFill>
                  <a:srgbClr val="000000"/>
                </a:solidFill>
                <a:latin typeface="Lucida Calligraphy" pitchFamily="66"/>
              </a:rPr>
              <a:t>27.000 Kleibauer verlieren 2,2 Mio.€ deswegen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 dirty="0">
              <a:solidFill>
                <a:srgbClr val="000000"/>
              </a:solidFill>
              <a:uFillTx/>
              <a:latin typeface="Lucida Calligraphy" pitchFamily="66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sng" strike="noStrike" kern="1200" cap="none" spc="0" baseline="0" dirty="0">
              <a:solidFill>
                <a:srgbClr val="000000"/>
              </a:solidFill>
              <a:uFillTx/>
              <a:latin typeface="Lucida Calligraphy" pitchFamily="66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D24745B-F119-4A1D-81FC-503AC6533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87622" y="4194656"/>
            <a:ext cx="4466729" cy="121090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911C07F-65BF-44B6-98CC-ED2587B50B98}"/>
              </a:ext>
            </a:extLst>
          </p:cNvPr>
          <p:cNvSpPr txBox="1"/>
          <p:nvPr/>
        </p:nvSpPr>
        <p:spPr>
          <a:xfrm>
            <a:off x="1187622" y="5644883"/>
            <a:ext cx="44667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u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6E75AF03BF27B42B961EEAF91841303" ma:contentTypeVersion="7" ma:contentTypeDescription="Ein neues Dokument erstellen." ma:contentTypeScope="" ma:versionID="4249b4cae1511344505d81987f6e05ac">
  <xsd:schema xmlns:xsd="http://www.w3.org/2001/XMLSchema" xmlns:xs="http://www.w3.org/2001/XMLSchema" xmlns:p="http://schemas.microsoft.com/office/2006/metadata/properties" xmlns:ns2="ca36d4f7-4356-462f-ab10-b38aa8eb7096" targetNamespace="http://schemas.microsoft.com/office/2006/metadata/properties" ma:root="true" ma:fieldsID="51d1c0ad004712d86168e6dc393f0c94" ns2:_="">
    <xsd:import namespace="ca36d4f7-4356-462f-ab10-b38aa8eb70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36d4f7-4356-462f-ab10-b38aa8eb70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5B381D3-3922-4F4F-B5A7-F1398482C942}"/>
</file>

<file path=customXml/itemProps2.xml><?xml version="1.0" encoding="utf-8"?>
<ds:datastoreItem xmlns:ds="http://schemas.openxmlformats.org/officeDocument/2006/customXml" ds:itemID="{CEC66CDE-8D5B-4EF4-A6FD-48959CB457B1}"/>
</file>

<file path=customXml/itemProps3.xml><?xml version="1.0" encoding="utf-8"?>
<ds:datastoreItem xmlns:ds="http://schemas.openxmlformats.org/officeDocument/2006/customXml" ds:itemID="{DAD32D40-83FE-49FF-A9BF-D60C75DFCD6F}"/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0</TotalTime>
  <Words>252</Words>
  <Application>Microsoft Office PowerPoint</Application>
  <PresentationFormat>Bildschirmpräsentation (4:3)</PresentationFormat>
  <Paragraphs>66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Arial</vt:lpstr>
      <vt:lpstr>Calibri</vt:lpstr>
      <vt:lpstr>Garamond</vt:lpstr>
      <vt:lpstr>Lucida Calligraphy</vt:lpstr>
      <vt:lpstr>Wingdings</vt:lpstr>
      <vt:lpstr>Couture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petraureinhard</dc:creator>
  <cp:lastModifiedBy>Vanessa Schrenker</cp:lastModifiedBy>
  <cp:revision>11</cp:revision>
  <cp:lastPrinted>2021-07-15T09:41:32Z</cp:lastPrinted>
  <dcterms:created xsi:type="dcterms:W3CDTF">2021-07-11T16:07:48Z</dcterms:created>
  <dcterms:modified xsi:type="dcterms:W3CDTF">2021-07-15T09:46:08Z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0x01010056E75AF03BF27B42B961EEAF91841303</vt:lpwstr>
  </property>
</Properties>
</file>